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70" r:id="rId4"/>
    <p:sldId id="268" r:id="rId5"/>
    <p:sldId id="267" r:id="rId6"/>
    <p:sldId id="261" r:id="rId7"/>
    <p:sldId id="265" r:id="rId8"/>
    <p:sldId id="271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684"/>
  </p:normalViewPr>
  <p:slideViewPr>
    <p:cSldViewPr snapToGrid="0" snapToObjects="1">
      <p:cViewPr varScale="1">
        <p:scale>
          <a:sx n="98" d="100"/>
          <a:sy n="98" d="100"/>
        </p:scale>
        <p:origin x="12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0679B-223E-494E-86C6-B2EE16834793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39433-063E-AC47-825E-802CAE5A04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0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444F5-854E-8748-8EBD-C00F49F636BF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653F4-9E5C-CD46-A52F-47E89CA1B2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DNA contains sequences of nitrogenous bases that we call genes.</a:t>
            </a:r>
          </a:p>
          <a:p>
            <a:r>
              <a:rPr lang="en-US" dirty="0" smtClean="0"/>
              <a:t>Each gene codes for one polypeptide (primary structure of a protein).</a:t>
            </a:r>
          </a:p>
          <a:p>
            <a:r>
              <a:rPr lang="en-US" dirty="0" smtClean="0"/>
              <a:t>The unique sequence of the gene is what determines the unique</a:t>
            </a:r>
            <a:r>
              <a:rPr lang="en-US" baseline="0" dirty="0" smtClean="0"/>
              <a:t> order in which amino acids are bonded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653F4-9E5C-CD46-A52F-47E89CA1B2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6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DNA cannot</a:t>
            </a:r>
            <a:r>
              <a:rPr lang="en-US" baseline="0" dirty="0" smtClean="0"/>
              <a:t> leave the nucleus, but contains the instructions on how to build polypeptides.</a:t>
            </a:r>
          </a:p>
          <a:p>
            <a:r>
              <a:rPr lang="en-US" baseline="0" dirty="0" smtClean="0"/>
              <a:t>Ribosomes build polypeptides, but cannot travel into the nucleus.</a:t>
            </a:r>
          </a:p>
          <a:p>
            <a:r>
              <a:rPr lang="en-US" baseline="0" dirty="0" smtClean="0"/>
              <a:t>Messenger RNA (mRNA) is like a disposable copy of the master instructions.  It carries the genetic “message” from DNA to the ribosome.</a:t>
            </a:r>
          </a:p>
          <a:p>
            <a:r>
              <a:rPr lang="en-US" baseline="0" dirty="0" smtClean="0"/>
              <a:t>The process of making mRNA from DNA is called transcription.</a:t>
            </a:r>
          </a:p>
          <a:p>
            <a:r>
              <a:rPr lang="en-US" baseline="0" dirty="0" smtClean="0"/>
              <a:t>The process of building the polypeptide (carried out by the ribosome) is called translation.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653F4-9E5C-CD46-A52F-47E89CA1B2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DNA cannot</a:t>
            </a:r>
            <a:r>
              <a:rPr lang="en-US" baseline="0" dirty="0" smtClean="0"/>
              <a:t> leave the nucleus, but contains the instructions on how to build polypeptides.</a:t>
            </a:r>
          </a:p>
          <a:p>
            <a:r>
              <a:rPr lang="en-US" baseline="0" dirty="0" smtClean="0"/>
              <a:t>Ribosomes build polypeptides, but cannot travel into the nucleus.</a:t>
            </a:r>
          </a:p>
          <a:p>
            <a:r>
              <a:rPr lang="en-US" baseline="0" dirty="0" smtClean="0"/>
              <a:t>Messenger RNA (mRNA) is like a disposable copy of the master instructions.  It carries the genetic “message” from DNA to the ribosome.</a:t>
            </a:r>
          </a:p>
          <a:p>
            <a:r>
              <a:rPr lang="en-US" baseline="0" dirty="0" smtClean="0"/>
              <a:t>The process of making mRNA from DNA is called transcription.</a:t>
            </a:r>
          </a:p>
          <a:p>
            <a:r>
              <a:rPr lang="en-US" baseline="0" dirty="0" smtClean="0"/>
              <a:t>The process of building the polypeptide (carried out by the ribosome) is called translation.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653F4-9E5C-CD46-A52F-47E89CA1B2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84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DNA cannot</a:t>
            </a:r>
            <a:r>
              <a:rPr lang="en-US" baseline="0" dirty="0" smtClean="0"/>
              <a:t> leave the nucleus, but contains the instructions on how to build polypeptides.</a:t>
            </a:r>
          </a:p>
          <a:p>
            <a:r>
              <a:rPr lang="en-US" baseline="0" dirty="0" smtClean="0"/>
              <a:t>Ribosomes build polypeptides, but cannot travel into the nucleus.</a:t>
            </a:r>
          </a:p>
          <a:p>
            <a:r>
              <a:rPr lang="en-US" baseline="0" dirty="0" smtClean="0"/>
              <a:t>Messenger RNA (mRNA) is like a disposable copy of the master instructions.  It carries the genetic “message” from DNA to the ribosome.</a:t>
            </a:r>
          </a:p>
          <a:p>
            <a:r>
              <a:rPr lang="en-US" baseline="0" dirty="0" smtClean="0"/>
              <a:t>The process of making mRNA from DNA is called transcription.</a:t>
            </a:r>
          </a:p>
          <a:p>
            <a:r>
              <a:rPr lang="en-US" baseline="0" dirty="0" smtClean="0"/>
              <a:t>The process of building the polypeptide (carried out by the ribosome) is called translation.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653F4-9E5C-CD46-A52F-47E89CA1B2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28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DNA cannot</a:t>
            </a:r>
            <a:r>
              <a:rPr lang="en-US" baseline="0" dirty="0" smtClean="0"/>
              <a:t> leave the nucleus, but contains the instructions on how to build polypeptides.</a:t>
            </a:r>
          </a:p>
          <a:p>
            <a:r>
              <a:rPr lang="en-US" baseline="0" dirty="0" smtClean="0"/>
              <a:t>Ribosomes build polypeptides, but cannot travel into the nucleus.</a:t>
            </a:r>
          </a:p>
          <a:p>
            <a:r>
              <a:rPr lang="en-US" baseline="0" dirty="0" smtClean="0"/>
              <a:t>Messenger RNA (mRNA) is like a disposable copy of the master instructions.  It carries the genetic “message” from DNA to the ribosome.</a:t>
            </a:r>
          </a:p>
          <a:p>
            <a:r>
              <a:rPr lang="en-US" baseline="0" dirty="0" smtClean="0"/>
              <a:t>The process of making mRNA from DNA is called transcription.</a:t>
            </a:r>
          </a:p>
          <a:p>
            <a:r>
              <a:rPr lang="en-US" baseline="0" dirty="0" smtClean="0"/>
              <a:t>The process of building the polypeptide (carried out by the ribosome) is called translation.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653F4-9E5C-CD46-A52F-47E89CA1B2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15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chart any time you are asked to translate</a:t>
            </a:r>
            <a:r>
              <a:rPr lang="en-US" baseline="0" dirty="0" smtClean="0"/>
              <a:t> a sequence of mRNA into a</a:t>
            </a:r>
            <a:r>
              <a:rPr lang="en-US" baseline="0" dirty="0" smtClean="0">
                <a:sym typeface="Wingdings"/>
              </a:rPr>
              <a:t> polypeptide.</a:t>
            </a:r>
          </a:p>
          <a:p>
            <a:r>
              <a:rPr lang="en-US" baseline="0" dirty="0" smtClean="0">
                <a:sym typeface="Wingdings"/>
              </a:rPr>
              <a:t>Always start from the middle of the chart and work your way toward the outside to identify the amino acid.</a:t>
            </a:r>
          </a:p>
          <a:p>
            <a:r>
              <a:rPr lang="en-US" baseline="0" dirty="0" smtClean="0">
                <a:sym typeface="Wingdings"/>
              </a:rPr>
              <a:t>Stop codons do not specify an amino acid, they simply tell the ribosome that it has reached the end of the strand of mRNA.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653F4-9E5C-CD46-A52F-47E89CA1B2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0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D1C0-0AEE-4747-94F8-3D1F0484BC81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794-8E3B-1A44-B885-1734EDAA2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D1C0-0AEE-4747-94F8-3D1F0484BC81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794-8E3B-1A44-B885-1734EDAA2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0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D1C0-0AEE-4747-94F8-3D1F0484BC81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794-8E3B-1A44-B885-1734EDAA2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8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D1C0-0AEE-4747-94F8-3D1F0484BC81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794-8E3B-1A44-B885-1734EDAA2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6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D1C0-0AEE-4747-94F8-3D1F0484BC81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794-8E3B-1A44-B885-1734EDAA2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0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D1C0-0AEE-4747-94F8-3D1F0484BC81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794-8E3B-1A44-B885-1734EDAA2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D1C0-0AEE-4747-94F8-3D1F0484BC81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794-8E3B-1A44-B885-1734EDAA2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1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D1C0-0AEE-4747-94F8-3D1F0484BC81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794-8E3B-1A44-B885-1734EDAA2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7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D1C0-0AEE-4747-94F8-3D1F0484BC81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794-8E3B-1A44-B885-1734EDAA2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2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D1C0-0AEE-4747-94F8-3D1F0484BC81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794-8E3B-1A44-B885-1734EDAA2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7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D1C0-0AEE-4747-94F8-3D1F0484BC81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2794-8E3B-1A44-B885-1734EDAA2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9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D1C0-0AEE-4747-94F8-3D1F0484BC81}" type="datetimeFigureOut">
              <a:rPr lang="en-US" smtClean="0"/>
              <a:pPr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D2794-8E3B-1A44-B885-1734EDAA2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0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7527"/>
            <a:ext cx="5490918" cy="1362075"/>
          </a:xfrm>
        </p:spPr>
        <p:txBody>
          <a:bodyPr/>
          <a:lstStyle/>
          <a:p>
            <a:r>
              <a:rPr lang="en-US" dirty="0" smtClean="0"/>
              <a:t>RNA &amp; Protein 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22313" y="1172919"/>
            <a:ext cx="7772400" cy="1500187"/>
          </a:xfrm>
        </p:spPr>
        <p:txBody>
          <a:bodyPr/>
          <a:lstStyle/>
          <a:p>
            <a:r>
              <a:rPr lang="en-US" dirty="0" smtClean="0"/>
              <a:t>Chapter 13</a:t>
            </a:r>
          </a:p>
          <a:p>
            <a:r>
              <a:rPr lang="en-US" dirty="0" smtClean="0"/>
              <a:t>(p. 360-376)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435" y="436196"/>
            <a:ext cx="3900304" cy="57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Gene?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03" y="1417638"/>
            <a:ext cx="6954540" cy="540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08"/>
            <a:ext cx="8229600" cy="1143000"/>
          </a:xfrm>
        </p:spPr>
        <p:txBody>
          <a:bodyPr/>
          <a:lstStyle/>
          <a:p>
            <a:r>
              <a:rPr lang="en-US" dirty="0" smtClean="0"/>
              <a:t>To Make a </a:t>
            </a:r>
            <a:r>
              <a:rPr lang="en-US" dirty="0" smtClean="0"/>
              <a:t>Protein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002" t="3264" r="18485" b="2915"/>
          <a:stretch/>
        </p:blipFill>
        <p:spPr>
          <a:xfrm>
            <a:off x="228887" y="964935"/>
            <a:ext cx="5146206" cy="5707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504" y="2508069"/>
            <a:ext cx="3560683" cy="327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5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08"/>
            <a:ext cx="8229600" cy="1143000"/>
          </a:xfrm>
        </p:spPr>
        <p:txBody>
          <a:bodyPr/>
          <a:lstStyle/>
          <a:p>
            <a:r>
              <a:rPr lang="en-US" dirty="0" smtClean="0"/>
              <a:t>Step 1: Transcription</a:t>
            </a:r>
            <a:endParaRPr lang="en-US" dirty="0"/>
          </a:p>
        </p:txBody>
      </p:sp>
      <p:pic>
        <p:nvPicPr>
          <p:cNvPr id="3074" name="Picture 2" descr="mage result for transcrip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2" y="2037804"/>
            <a:ext cx="8285408" cy="33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08"/>
            <a:ext cx="8229600" cy="1143000"/>
          </a:xfrm>
        </p:spPr>
        <p:txBody>
          <a:bodyPr/>
          <a:lstStyle/>
          <a:p>
            <a:r>
              <a:rPr lang="en-US" dirty="0" smtClean="0"/>
              <a:t>Step 2: RNA Editing</a:t>
            </a:r>
            <a:endParaRPr lang="en-US" dirty="0"/>
          </a:p>
        </p:txBody>
      </p:sp>
      <p:pic>
        <p:nvPicPr>
          <p:cNvPr id="2052" name="Picture 4" descr="mage result for introns and exons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48" y="2246810"/>
            <a:ext cx="8736304" cy="253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08"/>
            <a:ext cx="8229600" cy="1143000"/>
          </a:xfrm>
        </p:spPr>
        <p:txBody>
          <a:bodyPr/>
          <a:lstStyle/>
          <a:p>
            <a:r>
              <a:rPr lang="en-US" dirty="0" smtClean="0"/>
              <a:t>Step 3: Translation</a:t>
            </a:r>
            <a:endParaRPr lang="en-US" dirty="0"/>
          </a:p>
        </p:txBody>
      </p:sp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41" y="1345474"/>
            <a:ext cx="7219482" cy="49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7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13"/>
            <a:ext cx="8229600" cy="1143000"/>
          </a:xfrm>
        </p:spPr>
        <p:txBody>
          <a:bodyPr/>
          <a:lstStyle/>
          <a:p>
            <a:r>
              <a:rPr lang="en-US" dirty="0" smtClean="0"/>
              <a:t>Codon Chart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51436" y="28702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684" y="1038252"/>
            <a:ext cx="5627761" cy="566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97"/>
            <a:ext cx="8229600" cy="1143000"/>
          </a:xfrm>
        </p:spPr>
        <p:txBody>
          <a:bodyPr/>
          <a:lstStyle/>
          <a:p>
            <a:r>
              <a:rPr lang="en-US" dirty="0" smtClean="0"/>
              <a:t>Codon Chart</a:t>
            </a:r>
            <a:endParaRPr lang="en-US" dirty="0"/>
          </a:p>
        </p:txBody>
      </p:sp>
      <p:pic>
        <p:nvPicPr>
          <p:cNvPr id="3" name="Picture 2" descr="mage result for codon ch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8" y="1136468"/>
            <a:ext cx="7263311" cy="5603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54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Transcription/Translation Practice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 A C G </a:t>
            </a:r>
            <a:r>
              <a:rPr lang="en-US" dirty="0" err="1" smtClean="0"/>
              <a:t>G</a:t>
            </a:r>
            <a:r>
              <a:rPr lang="en-US" dirty="0" smtClean="0"/>
              <a:t> </a:t>
            </a:r>
            <a:r>
              <a:rPr lang="en-US" dirty="0" err="1" smtClean="0"/>
              <a:t>G</a:t>
            </a:r>
            <a:r>
              <a:rPr lang="en-US" dirty="0" smtClean="0"/>
              <a:t> C T A G T </a:t>
            </a:r>
            <a:r>
              <a:rPr lang="en-US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dirty="0" smtClean="0"/>
              <a:t> C A C </a:t>
            </a:r>
            <a:r>
              <a:rPr lang="en-US" dirty="0" err="1" smtClean="0"/>
              <a:t>C</a:t>
            </a:r>
            <a:r>
              <a:rPr lang="en-US" dirty="0" smtClean="0"/>
              <a:t> </a:t>
            </a:r>
            <a:r>
              <a:rPr lang="en-US" dirty="0" err="1" smtClean="0"/>
              <a:t>C</a:t>
            </a:r>
            <a:r>
              <a:rPr lang="en-US" dirty="0" smtClean="0"/>
              <a:t> G T C A T </a:t>
            </a:r>
            <a:r>
              <a:rPr lang="en-US" dirty="0" err="1" smtClean="0"/>
              <a:t>T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511</Words>
  <Application>Microsoft Macintosh PowerPoint</Application>
  <PresentationFormat>On-screen Show (4:3)</PresentationFormat>
  <Paragraphs>44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Wingdings</vt:lpstr>
      <vt:lpstr>Arial</vt:lpstr>
      <vt:lpstr>Office Theme</vt:lpstr>
      <vt:lpstr>RNA &amp; Protein Synthesis</vt:lpstr>
      <vt:lpstr>What is a Gene?</vt:lpstr>
      <vt:lpstr>To Make a Protein…</vt:lpstr>
      <vt:lpstr>Step 1: Transcription</vt:lpstr>
      <vt:lpstr>Step 2: RNA Editing</vt:lpstr>
      <vt:lpstr>Step 3: Translation</vt:lpstr>
      <vt:lpstr>Codon Chart</vt:lpstr>
      <vt:lpstr>Codon Chart</vt:lpstr>
      <vt:lpstr>Transcription/Translation Practice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Synthesis</dc:title>
  <dc:creator>Coleen Ouellette</dc:creator>
  <cp:lastModifiedBy>Chris Ouellette</cp:lastModifiedBy>
  <cp:revision>49</cp:revision>
  <cp:lastPrinted>2018-01-10T12:09:12Z</cp:lastPrinted>
  <dcterms:created xsi:type="dcterms:W3CDTF">2016-01-05T19:54:42Z</dcterms:created>
  <dcterms:modified xsi:type="dcterms:W3CDTF">2018-01-10T12:11:36Z</dcterms:modified>
</cp:coreProperties>
</file>